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Vaibhav Sai</a:t>
            </a:r>
            <a:endParaRPr lang="en-IN" b="1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7" y="5814335"/>
            <a:ext cx="1065145" cy="98502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0164" y="5814336"/>
            <a:ext cx="1321836" cy="985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1084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Vaibhav Sai Thirumalesh</cp:lastModifiedBy>
  <cp:revision>6</cp:revision>
  <dcterms:created xsi:type="dcterms:W3CDTF">2024-02-06T10:27:33Z</dcterms:created>
  <dcterms:modified xsi:type="dcterms:W3CDTF">2025-12-15T05:14:49Z</dcterms:modified>
</cp:coreProperties>
</file>